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76" r:id="rId3"/>
    <p:sldId id="275" r:id="rId4"/>
  </p:sldIdLst>
  <p:sldSz cx="9144000" cy="5143500" type="screen16x9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EBF7"/>
    <a:srgbClr val="1F4E79"/>
    <a:srgbClr val="D2DEEF"/>
    <a:srgbClr val="CCECFF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245" autoAdjust="0"/>
    <p:restoredTop sz="93438" autoAdjust="0"/>
  </p:normalViewPr>
  <p:slideViewPr>
    <p:cSldViewPr snapToGrid="0">
      <p:cViewPr varScale="1">
        <p:scale>
          <a:sx n="121" d="100"/>
          <a:sy n="121" d="100"/>
        </p:scale>
        <p:origin x="184" y="8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B8BBF0-16AC-4093-A406-D99DF5A8124E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67EE1-D6EF-4F9B-96D9-262A81B1457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1881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ADD1-07D7-4E9C-8569-A8DFB516C013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ABF4-4068-417C-A502-C520F803D8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6414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ADD1-07D7-4E9C-8569-A8DFB516C013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ABF4-4068-417C-A502-C520F803D8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4389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ADD1-07D7-4E9C-8569-A8DFB516C013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ABF4-4068-417C-A502-C520F803D8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0391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ADD1-07D7-4E9C-8569-A8DFB516C013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ABF4-4068-417C-A502-C520F803D8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0642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ADD1-07D7-4E9C-8569-A8DFB516C013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ABF4-4068-417C-A502-C520F803D8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5315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ADD1-07D7-4E9C-8569-A8DFB516C013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ABF4-4068-417C-A502-C520F803D8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0696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ADD1-07D7-4E9C-8569-A8DFB516C013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ABF4-4068-417C-A502-C520F803D8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3183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ADD1-07D7-4E9C-8569-A8DFB516C013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ABF4-4068-417C-A502-C520F803D8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9242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ADD1-07D7-4E9C-8569-A8DFB516C013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ABF4-4068-417C-A502-C520F803D8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2766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ADD1-07D7-4E9C-8569-A8DFB516C013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ABF4-4068-417C-A502-C520F803D8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280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ADD1-07D7-4E9C-8569-A8DFB516C013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ABF4-4068-417C-A502-C520F803D8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2211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"/>
            <a:lum/>
          </a:blip>
          <a:srcRect/>
          <a:stretch>
            <a:fillRect l="25000" t="5000" r="25000" b="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DADD1-07D7-4E9C-8569-A8DFB516C013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0ABF4-4068-417C-A502-C520F803D8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402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7BBDF1E2-7190-AFFC-1981-ECA78436751A}"/>
              </a:ext>
            </a:extLst>
          </p:cNvPr>
          <p:cNvSpPr/>
          <p:nvPr/>
        </p:nvSpPr>
        <p:spPr>
          <a:xfrm>
            <a:off x="7627696" y="107577"/>
            <a:ext cx="1237129" cy="92784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88DBED18-1656-68A3-BDEE-A24025B75CD0}"/>
              </a:ext>
            </a:extLst>
          </p:cNvPr>
          <p:cNvSpPr/>
          <p:nvPr/>
        </p:nvSpPr>
        <p:spPr>
          <a:xfrm>
            <a:off x="321701" y="4075478"/>
            <a:ext cx="1237129" cy="927847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347555" y="3185693"/>
            <a:ext cx="184731" cy="4186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endParaRPr lang="en-US" altLang="zh-CN" sz="16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5622098B-85A7-A45C-5A83-349D5F7E6AD1}"/>
              </a:ext>
            </a:extLst>
          </p:cNvPr>
          <p:cNvSpPr/>
          <p:nvPr/>
        </p:nvSpPr>
        <p:spPr>
          <a:xfrm>
            <a:off x="519837" y="243987"/>
            <a:ext cx="8104326" cy="46555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177800" dir="5400000" algn="ctr" rotWithShape="0">
              <a:srgbClr val="000000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zh-CN" b="1" dirty="0">
              <a:solidFill>
                <a:srgbClr val="1F4E79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ED48A28A-80D4-9A15-AACE-D8009831F000}"/>
              </a:ext>
            </a:extLst>
          </p:cNvPr>
          <p:cNvSpPr txBox="1"/>
          <p:nvPr/>
        </p:nvSpPr>
        <p:spPr>
          <a:xfrm>
            <a:off x="983165" y="1309521"/>
            <a:ext cx="7177666" cy="90813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4000" b="1" dirty="0">
                <a:solidFill>
                  <a:schemeClr val="accent5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sym typeface="+mn-ea"/>
              </a:rPr>
              <a:t>Title</a:t>
            </a:r>
          </a:p>
        </p:txBody>
      </p:sp>
      <p:pic>
        <p:nvPicPr>
          <p:cNvPr id="16" name="Picture 15" descr="A black and blue logo&#10;&#10;AI-generated content may be incorrect.">
            <a:extLst>
              <a:ext uri="{FF2B5EF4-FFF2-40B4-BE49-F238E27FC236}">
                <a16:creationId xmlns:a16="http://schemas.microsoft.com/office/drawing/2014/main" id="{8133FBDC-6442-695D-31CE-EA25109FA75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53521"/>
          <a:stretch/>
        </p:blipFill>
        <p:spPr>
          <a:xfrm>
            <a:off x="7627696" y="436350"/>
            <a:ext cx="918238" cy="270299"/>
          </a:xfrm>
          <a:prstGeom prst="rect">
            <a:avLst/>
          </a:prstGeom>
        </p:spPr>
      </p:pic>
      <p:pic>
        <p:nvPicPr>
          <p:cNvPr id="3" name="Picture 2" descr="A close-up of a logo&#10;&#10;AI-generated content may be incorrect.">
            <a:extLst>
              <a:ext uri="{FF2B5EF4-FFF2-40B4-BE49-F238E27FC236}">
                <a16:creationId xmlns:a16="http://schemas.microsoft.com/office/drawing/2014/main" id="{FC649132-233F-96C8-14A6-3436DD70F8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724" y="4116422"/>
            <a:ext cx="2685866" cy="68284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BD86CD6-0329-739C-7E13-6395F7C10B8F}"/>
              </a:ext>
            </a:extLst>
          </p:cNvPr>
          <p:cNvSpPr txBox="1"/>
          <p:nvPr/>
        </p:nvSpPr>
        <p:spPr>
          <a:xfrm>
            <a:off x="4221582" y="2604701"/>
            <a:ext cx="700833" cy="7010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Name</a:t>
            </a:r>
          </a:p>
          <a:p>
            <a:pPr algn="ctr">
              <a:lnSpc>
                <a:spcPct val="150000"/>
              </a:lnSpc>
            </a:pPr>
            <a:r>
              <a:rPr lang="en-US" sz="1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Date</a:t>
            </a:r>
            <a:endParaRPr lang="en-CN" sz="1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38035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26CB35-6F9C-24AC-F716-59A3A124E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6A012277-D1DC-B7B5-26F4-A1B93EA7BD32}"/>
              </a:ext>
            </a:extLst>
          </p:cNvPr>
          <p:cNvSpPr/>
          <p:nvPr/>
        </p:nvSpPr>
        <p:spPr>
          <a:xfrm>
            <a:off x="0" y="249555"/>
            <a:ext cx="100330" cy="542925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4B600E04-4355-D841-1502-CA86409535EE}"/>
              </a:ext>
            </a:extLst>
          </p:cNvPr>
          <p:cNvSpPr/>
          <p:nvPr/>
        </p:nvSpPr>
        <p:spPr>
          <a:xfrm>
            <a:off x="245110" y="249555"/>
            <a:ext cx="2645410" cy="542925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Result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99012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E675D5-D8D1-DBBC-89CA-62928D632D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5">
            <a:extLst>
              <a:ext uri="{FF2B5EF4-FFF2-40B4-BE49-F238E27FC236}">
                <a16:creationId xmlns:a16="http://schemas.microsoft.com/office/drawing/2014/main" id="{7A1AF453-1F82-34AA-638B-87DF2BFA4950}"/>
              </a:ext>
            </a:extLst>
          </p:cNvPr>
          <p:cNvSpPr txBox="1"/>
          <p:nvPr/>
        </p:nvSpPr>
        <p:spPr>
          <a:xfrm>
            <a:off x="2258967" y="2017752"/>
            <a:ext cx="4626065" cy="110799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6600" b="1" dirty="0">
                <a:solidFill>
                  <a:schemeClr val="accent5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sym typeface="+mn-ea"/>
              </a:rPr>
              <a:t>THANKS</a:t>
            </a:r>
          </a:p>
        </p:txBody>
      </p:sp>
      <p:pic>
        <p:nvPicPr>
          <p:cNvPr id="10" name="Picture 9" descr="A close-up of a logo&#10;&#10;AI-generated content may be incorrect.">
            <a:extLst>
              <a:ext uri="{FF2B5EF4-FFF2-40B4-BE49-F238E27FC236}">
                <a16:creationId xmlns:a16="http://schemas.microsoft.com/office/drawing/2014/main" id="{DC570FC6-A678-093B-B358-BE943AEFB3E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540"/>
          <a:stretch/>
        </p:blipFill>
        <p:spPr>
          <a:xfrm>
            <a:off x="109181" y="4348434"/>
            <a:ext cx="2026757" cy="682847"/>
          </a:xfrm>
          <a:prstGeom prst="rect">
            <a:avLst/>
          </a:prstGeom>
        </p:spPr>
      </p:pic>
      <p:pic>
        <p:nvPicPr>
          <p:cNvPr id="11" name="Picture 10" descr="A black and blue logo&#10;&#10;AI-generated content may be incorrect.">
            <a:extLst>
              <a:ext uri="{FF2B5EF4-FFF2-40B4-BE49-F238E27FC236}">
                <a16:creationId xmlns:a16="http://schemas.microsoft.com/office/drawing/2014/main" id="{01195ADD-4315-8519-588D-4662E448154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53521"/>
          <a:stretch/>
        </p:blipFill>
        <p:spPr>
          <a:xfrm>
            <a:off x="8091720" y="170041"/>
            <a:ext cx="918238" cy="27029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627F00F-D3B4-52F8-C866-708A6EC39BB9}"/>
              </a:ext>
            </a:extLst>
          </p:cNvPr>
          <p:cNvSpPr txBox="1"/>
          <p:nvPr/>
        </p:nvSpPr>
        <p:spPr>
          <a:xfrm>
            <a:off x="2366748" y="2987238"/>
            <a:ext cx="4410502" cy="2770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CN" sz="1200" b="1" i="1" dirty="0">
                <a:solidFill>
                  <a:schemeClr val="accent5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Respect, Reflection, Communication, Commitment</a:t>
            </a:r>
          </a:p>
        </p:txBody>
      </p:sp>
    </p:spTree>
    <p:extLst>
      <p:ext uri="{BB962C8B-B14F-4D97-AF65-F5344CB8AC3E}">
        <p14:creationId xmlns:p14="http://schemas.microsoft.com/office/powerpoint/2010/main" val="2686131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2653</TotalTime>
  <Words>12</Words>
  <Application>Microsoft Macintosh PowerPoint</Application>
  <PresentationFormat>On-screen Show (16:9)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等线</vt:lpstr>
      <vt:lpstr>微软雅黑</vt:lpstr>
      <vt:lpstr>Microsoft YaHei UI</vt:lpstr>
      <vt:lpstr>Arial</vt:lpstr>
      <vt:lpstr>Calibri</vt:lpstr>
      <vt:lpstr>Calibri Light</vt:lpstr>
      <vt:lpstr>Office 主题​​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Feng Zhang</dc:creator>
  <cp:lastModifiedBy>Feng</cp:lastModifiedBy>
  <cp:revision>3363</cp:revision>
  <cp:lastPrinted>2023-11-29T02:03:30Z</cp:lastPrinted>
  <dcterms:created xsi:type="dcterms:W3CDTF">2023-07-13T09:15:03Z</dcterms:created>
  <dcterms:modified xsi:type="dcterms:W3CDTF">2026-02-08T09:27:23Z</dcterms:modified>
</cp:coreProperties>
</file>